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custDataLst>
    <p:tags r:id="rId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125" d="100"/>
          <a:sy n="125" d="100"/>
        </p:scale>
        <p:origin x="1688" y="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_without_placeholder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05132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Master_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Bildschirmpräsentation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2" baseType="lpstr">
      <vt:lpstr>Arial</vt:lpstr>
      <vt:lpstr>Master_1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Mark Heckmann</cp:lastModifiedBy>
  <cp:revision>10</cp:revision>
  <dcterms:created xsi:type="dcterms:W3CDTF">2017-02-13T16:18:36Z</dcterms:created>
  <dcterms:modified xsi:type="dcterms:W3CDTF">2025-07-11T16:37:53Z</dcterms:modified>
  <cp:category/>
</cp:coreProperties>
</file>

<file path=docProps/thumbnail.jpeg>
</file>