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5" d="100"/>
          <a:sy n="125" d="100"/>
        </p:scale>
        <p:origin x="-72" y="13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04439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0114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16506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62818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41812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30842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81475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90322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40678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3736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51708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5A0D4A-5146-4327-BE6F-6EBC2E7050C2}" type="datetimeFigureOut">
              <a:rPr lang="en-US" smtClean="0"/>
              <a:t>11/24/2015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E65D38-4001-43AF-8085-16B9C3E6688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1246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Straight Arrow Connector 4"/>
          <p:cNvCxnSpPr/>
          <p:nvPr/>
        </p:nvCxnSpPr>
        <p:spPr>
          <a:xfrm flipV="1">
            <a:off x="1729740" y="1883563"/>
            <a:ext cx="0" cy="2362200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/>
          <p:nvPr/>
        </p:nvCxnSpPr>
        <p:spPr>
          <a:xfrm flipV="1">
            <a:off x="1676400" y="4233430"/>
            <a:ext cx="5638800" cy="10104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1828800" y="424353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1</a:t>
            </a:r>
            <a:endParaRPr lang="en-US"/>
          </a:p>
        </p:txBody>
      </p:sp>
      <p:sp>
        <p:nvSpPr>
          <p:cNvPr id="25" name="TextBox 24"/>
          <p:cNvSpPr txBox="1"/>
          <p:nvPr/>
        </p:nvSpPr>
        <p:spPr>
          <a:xfrm>
            <a:off x="2248711" y="424353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2</a:t>
            </a:r>
            <a:endParaRPr lang="en-US"/>
          </a:p>
        </p:txBody>
      </p:sp>
      <p:sp>
        <p:nvSpPr>
          <p:cNvPr id="26" name="TextBox 25"/>
          <p:cNvSpPr txBox="1"/>
          <p:nvPr/>
        </p:nvSpPr>
        <p:spPr>
          <a:xfrm>
            <a:off x="2668622" y="424353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3</a:t>
            </a:r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3088533" y="424353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4</a:t>
            </a:r>
            <a:endParaRPr lang="en-US"/>
          </a:p>
        </p:txBody>
      </p:sp>
      <p:sp>
        <p:nvSpPr>
          <p:cNvPr id="28" name="TextBox 27"/>
          <p:cNvSpPr txBox="1"/>
          <p:nvPr/>
        </p:nvSpPr>
        <p:spPr>
          <a:xfrm>
            <a:off x="3508444" y="424353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5</a:t>
            </a:r>
            <a:endParaRPr lang="en-US"/>
          </a:p>
        </p:txBody>
      </p:sp>
      <p:sp>
        <p:nvSpPr>
          <p:cNvPr id="29" name="TextBox 28"/>
          <p:cNvSpPr txBox="1"/>
          <p:nvPr/>
        </p:nvSpPr>
        <p:spPr>
          <a:xfrm>
            <a:off x="3928355" y="424353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6</a:t>
            </a:r>
            <a:endParaRPr lang="en-US"/>
          </a:p>
        </p:txBody>
      </p:sp>
      <p:sp>
        <p:nvSpPr>
          <p:cNvPr id="30" name="TextBox 29"/>
          <p:cNvSpPr txBox="1"/>
          <p:nvPr/>
        </p:nvSpPr>
        <p:spPr>
          <a:xfrm>
            <a:off x="4348266" y="424353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7</a:t>
            </a:r>
            <a:endParaRPr lang="en-US"/>
          </a:p>
        </p:txBody>
      </p:sp>
      <p:sp>
        <p:nvSpPr>
          <p:cNvPr id="31" name="TextBox 30"/>
          <p:cNvSpPr txBox="1"/>
          <p:nvPr/>
        </p:nvSpPr>
        <p:spPr>
          <a:xfrm>
            <a:off x="4768177" y="4243534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8</a:t>
            </a:r>
            <a:endParaRPr lang="en-US"/>
          </a:p>
        </p:txBody>
      </p:sp>
      <p:sp>
        <p:nvSpPr>
          <p:cNvPr id="32" name="TextBox 31"/>
          <p:cNvSpPr txBox="1"/>
          <p:nvPr/>
        </p:nvSpPr>
        <p:spPr>
          <a:xfrm>
            <a:off x="5188088" y="424867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9</a:t>
            </a:r>
            <a:endParaRPr lang="en-US"/>
          </a:p>
        </p:txBody>
      </p:sp>
      <p:sp>
        <p:nvSpPr>
          <p:cNvPr id="33" name="TextBox 32"/>
          <p:cNvSpPr txBox="1"/>
          <p:nvPr/>
        </p:nvSpPr>
        <p:spPr>
          <a:xfrm>
            <a:off x="5607999" y="4243534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10</a:t>
            </a:r>
            <a:endParaRPr lang="en-US"/>
          </a:p>
        </p:txBody>
      </p:sp>
      <p:sp>
        <p:nvSpPr>
          <p:cNvPr id="34" name="TextBox 33"/>
          <p:cNvSpPr txBox="1"/>
          <p:nvPr/>
        </p:nvSpPr>
        <p:spPr>
          <a:xfrm>
            <a:off x="6144928" y="4251436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11</a:t>
            </a:r>
            <a:endParaRPr lang="en-US"/>
          </a:p>
        </p:txBody>
      </p:sp>
      <p:sp>
        <p:nvSpPr>
          <p:cNvPr id="35" name="TextBox 34"/>
          <p:cNvSpPr txBox="1"/>
          <p:nvPr/>
        </p:nvSpPr>
        <p:spPr>
          <a:xfrm>
            <a:off x="6681855" y="423343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mtClean="0"/>
              <a:t>12</a:t>
            </a:r>
            <a:endParaRPr lang="en-US"/>
          </a:p>
        </p:txBody>
      </p:sp>
      <p:sp>
        <p:nvSpPr>
          <p:cNvPr id="43" name="Freeform 42"/>
          <p:cNvSpPr/>
          <p:nvPr/>
        </p:nvSpPr>
        <p:spPr>
          <a:xfrm>
            <a:off x="1729740" y="2227130"/>
            <a:ext cx="5451180" cy="1706989"/>
          </a:xfrm>
          <a:custGeom>
            <a:avLst/>
            <a:gdLst>
              <a:gd name="connsiteX0" fmla="*/ 0 w 6478074"/>
              <a:gd name="connsiteY0" fmla="*/ 142583 h 1706989"/>
              <a:gd name="connsiteX1" fmla="*/ 643944 w 6478074"/>
              <a:gd name="connsiteY1" fmla="*/ 129704 h 1706989"/>
              <a:gd name="connsiteX2" fmla="*/ 2485623 w 6478074"/>
              <a:gd name="connsiteY2" fmla="*/ 1520622 h 1706989"/>
              <a:gd name="connsiteX3" fmla="*/ 4932609 w 6478074"/>
              <a:gd name="connsiteY3" fmla="*/ 1559259 h 1706989"/>
              <a:gd name="connsiteX4" fmla="*/ 6478074 w 6478074"/>
              <a:gd name="connsiteY4" fmla="*/ 284250 h 17069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478074" h="1706989">
                <a:moveTo>
                  <a:pt x="0" y="142583"/>
                </a:moveTo>
                <a:cubicBezTo>
                  <a:pt x="114837" y="21307"/>
                  <a:pt x="229674" y="-99969"/>
                  <a:pt x="643944" y="129704"/>
                </a:cubicBezTo>
                <a:cubicBezTo>
                  <a:pt x="1058214" y="359377"/>
                  <a:pt x="1770846" y="1282363"/>
                  <a:pt x="2485623" y="1520622"/>
                </a:cubicBezTo>
                <a:cubicBezTo>
                  <a:pt x="3200400" y="1758881"/>
                  <a:pt x="4267201" y="1765321"/>
                  <a:pt x="4932609" y="1559259"/>
                </a:cubicBezTo>
                <a:cubicBezTo>
                  <a:pt x="5598018" y="1353197"/>
                  <a:pt x="6216204" y="370109"/>
                  <a:pt x="6478074" y="284250"/>
                </a:cubicBezTo>
              </a:path>
            </a:pathLst>
          </a:custGeom>
          <a:noFill/>
          <a:ln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9" name="Straight Connector 38"/>
          <p:cNvCxnSpPr/>
          <p:nvPr/>
        </p:nvCxnSpPr>
        <p:spPr>
          <a:xfrm>
            <a:off x="1729740" y="2240009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48" name="Straight Connector 47"/>
          <p:cNvCxnSpPr/>
          <p:nvPr/>
        </p:nvCxnSpPr>
        <p:spPr>
          <a:xfrm>
            <a:off x="2173989" y="2514600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49" name="Straight Connector 48"/>
          <p:cNvCxnSpPr/>
          <p:nvPr/>
        </p:nvCxnSpPr>
        <p:spPr>
          <a:xfrm>
            <a:off x="2660772" y="2939361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0" name="Straight Connector 49"/>
          <p:cNvCxnSpPr/>
          <p:nvPr/>
        </p:nvCxnSpPr>
        <p:spPr>
          <a:xfrm>
            <a:off x="3135636" y="3505200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1" name="Straight Connector 50"/>
          <p:cNvCxnSpPr/>
          <p:nvPr/>
        </p:nvCxnSpPr>
        <p:spPr>
          <a:xfrm>
            <a:off x="3589722" y="3733800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2" name="Straight Connector 51"/>
          <p:cNvCxnSpPr/>
          <p:nvPr/>
        </p:nvCxnSpPr>
        <p:spPr>
          <a:xfrm>
            <a:off x="4023192" y="3870960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3" name="Straight Connector 52"/>
          <p:cNvCxnSpPr/>
          <p:nvPr/>
        </p:nvCxnSpPr>
        <p:spPr>
          <a:xfrm>
            <a:off x="4472083" y="3918879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4" name="Straight Connector 53"/>
          <p:cNvCxnSpPr/>
          <p:nvPr/>
        </p:nvCxnSpPr>
        <p:spPr>
          <a:xfrm>
            <a:off x="4926169" y="3918879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5" name="Straight Connector 54"/>
          <p:cNvCxnSpPr/>
          <p:nvPr/>
        </p:nvCxnSpPr>
        <p:spPr>
          <a:xfrm>
            <a:off x="5354445" y="3870960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6" name="Straight Connector 55"/>
          <p:cNvCxnSpPr/>
          <p:nvPr/>
        </p:nvCxnSpPr>
        <p:spPr>
          <a:xfrm>
            <a:off x="5786205" y="3733800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7" name="Straight Connector 56"/>
          <p:cNvCxnSpPr/>
          <p:nvPr/>
        </p:nvCxnSpPr>
        <p:spPr>
          <a:xfrm>
            <a:off x="6240291" y="3352800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8" name="Straight Connector 57"/>
          <p:cNvCxnSpPr/>
          <p:nvPr/>
        </p:nvCxnSpPr>
        <p:spPr>
          <a:xfrm>
            <a:off x="6726834" y="2743200"/>
            <a:ext cx="454086" cy="0"/>
          </a:xfrm>
          <a:prstGeom prst="line">
            <a:avLst/>
          </a:prstGeom>
          <a:ln w="28575"/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61" name="TextBox 60"/>
          <p:cNvSpPr txBox="1"/>
          <p:nvPr/>
        </p:nvSpPr>
        <p:spPr>
          <a:xfrm>
            <a:off x="3856348" y="4639580"/>
            <a:ext cx="9838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/>
              <a:t>Month</a:t>
            </a:r>
            <a:endParaRPr lang="en-US"/>
          </a:p>
        </p:txBody>
      </p:sp>
      <p:sp>
        <p:nvSpPr>
          <p:cNvPr id="62" name="TextBox 61"/>
          <p:cNvSpPr txBox="1"/>
          <p:nvPr/>
        </p:nvSpPr>
        <p:spPr>
          <a:xfrm rot="16200000">
            <a:off x="969718" y="2745652"/>
            <a:ext cx="9838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mtClean="0"/>
              <a:t>Rate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61675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14</Words>
  <Application>Microsoft Office PowerPoint</Application>
  <PresentationFormat>On-screen Show 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Johnson &amp; Johnson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Schuemie, Martijn [JRDNL]</dc:creator>
  <cp:lastModifiedBy>Schuemie, Martijn [JRDNL]</cp:lastModifiedBy>
  <cp:revision>2</cp:revision>
  <dcterms:created xsi:type="dcterms:W3CDTF">2015-11-24T08:28:23Z</dcterms:created>
  <dcterms:modified xsi:type="dcterms:W3CDTF">2015-11-24T08:40:39Z</dcterms:modified>
</cp:coreProperties>
</file>

<file path=docProps/thumbnail.jpeg>
</file>